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7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1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8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3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9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1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2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0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1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030D-F416-4FD1-9EC8-7245F3F141ED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DDAAE-2F8D-472A-B8FB-02B76600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0857" y="539067"/>
            <a:ext cx="3413815" cy="3860811"/>
          </a:xfrm>
        </p:spPr>
        <p:txBody>
          <a:bodyPr>
            <a:normAutofit/>
          </a:bodyPr>
          <a:lstStyle/>
          <a:p>
            <a:r>
              <a:rPr lang="en-US" dirty="0"/>
              <a:t>Marie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Jeanne </a:t>
            </a:r>
            <a:br>
              <a:rPr lang="en-US" dirty="0" smtClean="0"/>
            </a:br>
            <a:r>
              <a:rPr lang="en-US" dirty="0" smtClean="0"/>
              <a:t>A</a:t>
            </a:r>
            <a:r>
              <a:rPr lang="fr-FR" dirty="0" err="1"/>
              <a:t>rmande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Gacon</a:t>
            </a:r>
            <a:r>
              <a:rPr lang="fr-FR" dirty="0" smtClean="0"/>
              <a:t>-Dufour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/>
              <a:t>(1753-1835)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873" y="365125"/>
            <a:ext cx="3505199" cy="5883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7" y="539067"/>
            <a:ext cx="3557140" cy="59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8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31080" cy="2012315"/>
          </a:xfrm>
        </p:spPr>
        <p:txBody>
          <a:bodyPr/>
          <a:lstStyle/>
          <a:p>
            <a:pPr algn="ctr"/>
            <a:r>
              <a:rPr lang="en-US" dirty="0" smtClean="0"/>
              <a:t>Cora Millet-</a:t>
            </a:r>
            <a:r>
              <a:rPr lang="en-US" dirty="0" err="1" smtClean="0"/>
              <a:t>Robinet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1798-1890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31" y="365125"/>
            <a:ext cx="457200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4" y="2517521"/>
            <a:ext cx="1956986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033" y="365125"/>
            <a:ext cx="4572396" cy="609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17" y="1878498"/>
            <a:ext cx="40419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74" y="581410"/>
            <a:ext cx="4450466" cy="5962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60" y="566131"/>
            <a:ext cx="3573305" cy="59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826" y="1188327"/>
            <a:ext cx="3419475" cy="452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87" y="1363532"/>
            <a:ext cx="4977205" cy="37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60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Cataudière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252" y="1924205"/>
            <a:ext cx="556003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7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5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Marie  Jeanne  Armande  Gacon-Dufour  (1753-1835)</vt:lpstr>
      <vt:lpstr>Cora Millet-Robinet 1798-1890</vt:lpstr>
      <vt:lpstr>PowerPoint Presentation</vt:lpstr>
      <vt:lpstr>PowerPoint Presentation</vt:lpstr>
      <vt:lpstr>PowerPoint Presentation</vt:lpstr>
      <vt:lpstr>La Cataudière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2016-04-18T05:59:47Z</dcterms:created>
  <dcterms:modified xsi:type="dcterms:W3CDTF">2016-04-19T19:13:46Z</dcterms:modified>
</cp:coreProperties>
</file>